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437" r:id="rId3"/>
    <p:sldId id="445" r:id="rId4"/>
    <p:sldId id="446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437"/>
            <p14:sldId id="445"/>
            <p14:sldId id="446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67318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01-Oct-23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246B-8D68-4203-9564-CACB3B86F80F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9F9-5EEE-4B58-B566-DF0E9F5BBF08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B6C-3F42-4923-8DBE-46FCDB15FDD0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39C-9FDF-48B0-A839-CEA2A9916E70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8255-1086-42E1-B8C2-E12713EB435A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2EB7-FADA-460E-A7E7-D086FAFBC63B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D85-32B6-41AC-B4D8-74243A640E3D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1E4-5C8A-4254-BDFB-E08904317180}" type="datetime1">
              <a:rPr lang="en-US" smtClean="0"/>
              <a:t>01-Oct-23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F03D-5B5C-4B35-9FA6-018A959079B3}" type="datetime1">
              <a:rPr lang="en-US" smtClean="0"/>
              <a:t>01-Oct-23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446C-78A1-4EB2-8D88-CDA95B91E019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3D0C-B8DE-4D73-BE3C-95E3A4A17A8F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9B75-D8FD-4ACD-B0DD-9FE4A3F878D0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DR SNSRCAS, CBE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Human Centered Design Thinking </a:t>
            </a:r>
            <a:r>
              <a:rPr lang="en-US" b="1" dirty="0" smtClean="0"/>
              <a:t>Fundamentals</a:t>
            </a:r>
            <a:br>
              <a:rPr lang="en-US" b="1" dirty="0" smtClean="0"/>
            </a:br>
            <a:r>
              <a:rPr lang="en-US" b="1" dirty="0" smtClean="0"/>
              <a:t>21PCA204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 MCA  ODD SEM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UNIT 1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dirty="0"/>
              <a:t>Why product Definition Matters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00B3-77C8-4ADC-8A81-51596630359A}" type="datetime1">
              <a:rPr lang="en-US" smtClean="0"/>
              <a:t>01-Oct-23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dirty="0"/>
              <a:t>Why product Definition Matters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79" y="183524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One definition of a product is ”anything that can be offered to a market to satisfy</a:t>
            </a:r>
          </a:p>
          <a:p>
            <a:r>
              <a:rPr lang="en-US" dirty="0"/>
              <a:t>a want or need”. If you’ve worked on products before, you’ve probably heard this</a:t>
            </a:r>
          </a:p>
          <a:p>
            <a:r>
              <a:rPr lang="en-US" dirty="0"/>
              <a:t>before. But no matter how simple that objective might seem, products are all quite</a:t>
            </a:r>
          </a:p>
          <a:p>
            <a:r>
              <a:rPr lang="en-US" dirty="0"/>
              <a:t>complex — they are, after all, created for people — and many products don’t get</a:t>
            </a:r>
          </a:p>
          <a:p>
            <a:r>
              <a:rPr lang="en-US" dirty="0"/>
              <a:t>this quite right.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3139281"/>
            <a:ext cx="29146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9207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dirty="0"/>
              <a:t>Why product Definition Matters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79" y="183524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 we discussed in our Guide to Minimum Viable Products e-book, your product</a:t>
            </a:r>
          </a:p>
          <a:p>
            <a:r>
              <a:rPr lang="en-US" dirty="0"/>
              <a:t>needs to simultaneously be viable, feasible, and desirable. Mark </a:t>
            </a:r>
            <a:r>
              <a:rPr lang="en-US" dirty="0" err="1"/>
              <a:t>Curphey</a:t>
            </a:r>
            <a:r>
              <a:rPr lang="en-US" dirty="0"/>
              <a:t>, former</a:t>
            </a:r>
          </a:p>
          <a:p>
            <a:r>
              <a:rPr lang="en-US" dirty="0"/>
              <a:t>Principal Group Manager at Microsoft, believes the concept of the ”whole</a:t>
            </a:r>
          </a:p>
          <a:p>
            <a:r>
              <a:rPr lang="en-US" dirty="0"/>
              <a:t>product” is one way of thinking about these needs. For example, supermarket</a:t>
            </a:r>
          </a:p>
          <a:p>
            <a:r>
              <a:rPr lang="en-US" dirty="0"/>
              <a:t>canned soup is more than just liquid in a tin can — the ”whole product” includes</a:t>
            </a:r>
          </a:p>
          <a:p>
            <a:r>
              <a:rPr lang="en-US" dirty="0"/>
              <a:t>the soup, the can label, the store display, and the store’s cleanliness. To help better</a:t>
            </a:r>
          </a:p>
          <a:p>
            <a:r>
              <a:rPr lang="en-US" dirty="0"/>
              <a:t>understand the tangible and intangible aspects of a product, we’ve broken down</a:t>
            </a:r>
          </a:p>
          <a:p>
            <a:r>
              <a:rPr lang="en-US" dirty="0"/>
              <a:t>the product into three levels</a:t>
            </a:r>
            <a:r>
              <a:rPr lang="en-US" dirty="0" smtClean="0"/>
              <a:t>:</a:t>
            </a:r>
          </a:p>
          <a:p>
            <a:r>
              <a:rPr lang="en-US" dirty="0"/>
              <a:t>The Core Product — This is the benefit(s) a consumer receives when</a:t>
            </a:r>
          </a:p>
          <a:p>
            <a:r>
              <a:rPr lang="en-US" dirty="0"/>
              <a:t>purchasing a product. For example, the core product of a bed is rest or</a:t>
            </a:r>
          </a:p>
          <a:p>
            <a:r>
              <a:rPr lang="en-US" dirty="0"/>
              <a:t>sleep, not the mattress.</a:t>
            </a:r>
          </a:p>
          <a:p>
            <a:r>
              <a:rPr lang="en-US" dirty="0"/>
              <a:t>• The Actual Product — This is what we normally consider the </a:t>
            </a:r>
            <a:r>
              <a:rPr lang="en-US" dirty="0" smtClean="0"/>
              <a:t>physical </a:t>
            </a:r>
            <a:r>
              <a:rPr lang="en-US" dirty="0"/>
              <a:t>product. It’s goal is to deliver on the benefits embodied by the core product.</a:t>
            </a:r>
          </a:p>
          <a:p>
            <a:r>
              <a:rPr lang="en-US" dirty="0"/>
              <a:t>Actual products may have as many as five characteristics such as quality</a:t>
            </a:r>
          </a:p>
          <a:p>
            <a:r>
              <a:rPr lang="en-US" dirty="0"/>
              <a:t>level, features, styling, brand, and packaging.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32169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dirty="0"/>
              <a:t>Why product Definition Matters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79" y="183524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 Augmented Product — This represents additional services and benefits</a:t>
            </a:r>
          </a:p>
          <a:p>
            <a:r>
              <a:rPr lang="en-US" dirty="0"/>
              <a:t>associated with the actual product, for which consumers may pay a</a:t>
            </a:r>
          </a:p>
          <a:p>
            <a:r>
              <a:rPr lang="en-US" dirty="0"/>
              <a:t>premium. The augmented product lets you tailor the core or actual product</a:t>
            </a:r>
          </a:p>
          <a:p>
            <a:r>
              <a:rPr lang="en-US" dirty="0"/>
              <a:t>to individual consumers. For example, IBM’s success was largely due to its</a:t>
            </a:r>
          </a:p>
          <a:p>
            <a:r>
              <a:rPr lang="en-US" dirty="0"/>
              <a:t>sophisticated software and after-sale services (not the actual product of</a:t>
            </a:r>
          </a:p>
          <a:p>
            <a:r>
              <a:rPr lang="en-US" dirty="0"/>
              <a:t>computers).</a:t>
            </a:r>
          </a:p>
          <a:p>
            <a:r>
              <a:rPr lang="en-US" dirty="0"/>
              <a:t>Because products are so multidimensional, a structured product definition process</a:t>
            </a:r>
          </a:p>
          <a:p>
            <a:r>
              <a:rPr lang="en-US" dirty="0"/>
              <a:t>is required so that you can consider the emotional, physical, and supplemental parts</a:t>
            </a:r>
          </a:p>
          <a:p>
            <a:r>
              <a:rPr lang="en-US" dirty="0"/>
              <a:t>of the product. The lean canvas and project kickoff look at why and how consumers</a:t>
            </a:r>
          </a:p>
          <a:p>
            <a:r>
              <a:rPr lang="en-US" dirty="0"/>
              <a:t>might buy your product while rough sketching helps you bring those ideas to life.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4119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472-122B-4BD8-856E-FB674B8BAEC4}" type="datetime1">
              <a:rPr lang="en-US" smtClean="0"/>
              <a:t>01-Oct-23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459</Words>
  <Application>Microsoft Office PowerPoint</Application>
  <PresentationFormat>On-screen Show (4:3)</PresentationFormat>
  <Paragraphs>71</Paragraphs>
  <Slides>5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Algerian</vt:lpstr>
      <vt:lpstr>Arial</vt:lpstr>
      <vt:lpstr>Calibri</vt:lpstr>
      <vt:lpstr>Times New Roman</vt:lpstr>
      <vt:lpstr>Office Theme</vt:lpstr>
      <vt:lpstr>DR SNSRCAS, CBE Human Centered Design Thinking Fundamentals 21PCA204 I MCA  ODD SEM UNIT 1 Why product Definition Matters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DELL 2021</cp:lastModifiedBy>
  <cp:revision>219</cp:revision>
  <dcterms:created xsi:type="dcterms:W3CDTF">2006-08-16T00:00:00Z</dcterms:created>
  <dcterms:modified xsi:type="dcterms:W3CDTF">2023-10-01T03:20:44Z</dcterms:modified>
</cp:coreProperties>
</file>